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71"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3" r:id="rId19"/>
    <p:sldId id="275" r:id="rId20"/>
    <p:sldId id="276" r:id="rId21"/>
    <p:sldId id="27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31C"/>
    <a:srgbClr val="F82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8"/>
    <p:restoredTop sz="94674"/>
  </p:normalViewPr>
  <p:slideViewPr>
    <p:cSldViewPr snapToGrid="0" snapToObjects="1">
      <p:cViewPr varScale="1">
        <p:scale>
          <a:sx n="56" d="100"/>
          <a:sy n="56" d="100"/>
        </p:scale>
        <p:origin x="208" y="9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3/1/18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3/1/18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231C"/>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3/1/18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8437" y="251460"/>
            <a:ext cx="4628146" cy="2049016"/>
          </a:xfrm>
        </p:spPr>
        <p:txBody>
          <a:bodyPr/>
          <a:lstStyle/>
          <a:p>
            <a:pPr algn="l"/>
            <a:r>
              <a:rPr lang="en-US" sz="5000" dirty="0" smtClean="0">
                <a:latin typeface="Back In The USSR DL Black" charset="0"/>
                <a:ea typeface="Back In The USSR DL Black" charset="0"/>
                <a:cs typeface="Back In The USSR DL Black" charset="0"/>
              </a:rPr>
              <a:t>Alexander </a:t>
            </a:r>
            <a:r>
              <a:rPr lang="en-US" sz="5000" dirty="0" err="1" smtClean="0">
                <a:latin typeface="Back In The USSR DL Black" charset="0"/>
                <a:ea typeface="Back In The USSR DL Black" charset="0"/>
                <a:cs typeface="Back In The USSR DL Black" charset="0"/>
              </a:rPr>
              <a:t>Rodchenko</a:t>
            </a:r>
            <a:endParaRPr lang="en-US" sz="5000" dirty="0">
              <a:latin typeface="Back In The USSR DL Black" charset="0"/>
              <a:ea typeface="Back In The USSR DL Black" charset="0"/>
              <a:cs typeface="Back In The USSR DL Black" charset="0"/>
            </a:endParaRPr>
          </a:p>
        </p:txBody>
      </p:sp>
      <p:sp>
        <p:nvSpPr>
          <p:cNvPr id="3" name="Subtitle 2"/>
          <p:cNvSpPr>
            <a:spLocks noGrp="1"/>
          </p:cNvSpPr>
          <p:nvPr>
            <p:ph type="subTitle" idx="1"/>
          </p:nvPr>
        </p:nvSpPr>
        <p:spPr>
          <a:xfrm>
            <a:off x="8178437" y="2231238"/>
            <a:ext cx="2960914" cy="1117687"/>
          </a:xfrm>
        </p:spPr>
        <p:txBody>
          <a:bodyPr/>
          <a:lstStyle/>
          <a:p>
            <a:pPr algn="l"/>
            <a:r>
              <a:rPr lang="en-US" dirty="0" smtClean="0"/>
              <a:t>Russian Constructivism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569" y="565144"/>
            <a:ext cx="7678711" cy="542908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437" y="2679532"/>
            <a:ext cx="3581400" cy="3314700"/>
          </a:xfrm>
          <a:prstGeom prst="rect">
            <a:avLst/>
          </a:prstGeom>
        </p:spPr>
      </p:pic>
    </p:spTree>
    <p:extLst>
      <p:ext uri="{BB962C8B-B14F-4D97-AF65-F5344CB8AC3E}">
        <p14:creationId xmlns:p14="http://schemas.microsoft.com/office/powerpoint/2010/main" val="112085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312" y="34096"/>
            <a:ext cx="4646168" cy="6789808"/>
          </a:xfrm>
          <a:prstGeom prst="rect">
            <a:avLst/>
          </a:prstGeom>
        </p:spPr>
      </p:pic>
    </p:spTree>
    <p:extLst>
      <p:ext uri="{BB962C8B-B14F-4D97-AF65-F5344CB8AC3E}">
        <p14:creationId xmlns:p14="http://schemas.microsoft.com/office/powerpoint/2010/main" val="179932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029" y="-12700"/>
            <a:ext cx="6035942" cy="6870700"/>
          </a:xfrm>
          <a:prstGeom prst="rect">
            <a:avLst/>
          </a:prstGeom>
        </p:spPr>
      </p:pic>
    </p:spTree>
    <p:extLst>
      <p:ext uri="{BB962C8B-B14F-4D97-AF65-F5344CB8AC3E}">
        <p14:creationId xmlns:p14="http://schemas.microsoft.com/office/powerpoint/2010/main" val="1723538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800" y="0"/>
            <a:ext cx="4966138" cy="6858000"/>
          </a:xfrm>
          <a:prstGeom prst="rect">
            <a:avLst/>
          </a:prstGeom>
        </p:spPr>
      </p:pic>
    </p:spTree>
    <p:extLst>
      <p:ext uri="{BB962C8B-B14F-4D97-AF65-F5344CB8AC3E}">
        <p14:creationId xmlns:p14="http://schemas.microsoft.com/office/powerpoint/2010/main" val="368261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4900" y="0"/>
            <a:ext cx="4893342" cy="6858000"/>
          </a:xfrm>
          <a:prstGeom prst="rect">
            <a:avLst/>
          </a:prstGeom>
        </p:spPr>
      </p:pic>
    </p:spTree>
    <p:extLst>
      <p:ext uri="{BB962C8B-B14F-4D97-AF65-F5344CB8AC3E}">
        <p14:creationId xmlns:p14="http://schemas.microsoft.com/office/powerpoint/2010/main" val="131000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884" y="-251460"/>
            <a:ext cx="5389106" cy="7589520"/>
          </a:xfrm>
          <a:prstGeom prst="rect">
            <a:avLst/>
          </a:prstGeom>
        </p:spPr>
      </p:pic>
    </p:spTree>
    <p:extLst>
      <p:ext uri="{BB962C8B-B14F-4D97-AF65-F5344CB8AC3E}">
        <p14:creationId xmlns:p14="http://schemas.microsoft.com/office/powerpoint/2010/main" val="1788779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0"/>
            <a:ext cx="4949301" cy="6858000"/>
          </a:xfrm>
          <a:prstGeom prst="rect">
            <a:avLst/>
          </a:prstGeom>
        </p:spPr>
      </p:pic>
    </p:spTree>
    <p:extLst>
      <p:ext uri="{BB962C8B-B14F-4D97-AF65-F5344CB8AC3E}">
        <p14:creationId xmlns:p14="http://schemas.microsoft.com/office/powerpoint/2010/main" val="14068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04973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63500"/>
            <a:ext cx="4559300" cy="6718300"/>
          </a:xfrm>
          <a:prstGeom prst="rect">
            <a:avLst/>
          </a:prstGeom>
        </p:spPr>
      </p:pic>
    </p:spTree>
    <p:extLst>
      <p:ext uri="{BB962C8B-B14F-4D97-AF65-F5344CB8AC3E}">
        <p14:creationId xmlns:p14="http://schemas.microsoft.com/office/powerpoint/2010/main" val="200577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6432" y="0"/>
            <a:ext cx="5259280" cy="7452360"/>
          </a:xfrm>
          <a:prstGeom prst="rect">
            <a:avLst/>
          </a:prstGeom>
        </p:spPr>
      </p:pic>
    </p:spTree>
    <p:extLst>
      <p:ext uri="{BB962C8B-B14F-4D97-AF65-F5344CB8AC3E}">
        <p14:creationId xmlns:p14="http://schemas.microsoft.com/office/powerpoint/2010/main" val="26242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1900" y="0"/>
            <a:ext cx="4630522" cy="6858000"/>
          </a:xfrm>
          <a:prstGeom prst="rect">
            <a:avLst/>
          </a:prstGeom>
        </p:spPr>
      </p:pic>
    </p:spTree>
    <p:extLst>
      <p:ext uri="{BB962C8B-B14F-4D97-AF65-F5344CB8AC3E}">
        <p14:creationId xmlns:p14="http://schemas.microsoft.com/office/powerpoint/2010/main" val="88216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8437" y="251460"/>
            <a:ext cx="4628146" cy="2049016"/>
          </a:xfrm>
        </p:spPr>
        <p:txBody>
          <a:bodyPr/>
          <a:lstStyle/>
          <a:p>
            <a:pPr algn="l"/>
            <a:r>
              <a:rPr lang="en-US" sz="5000" dirty="0" smtClean="0">
                <a:latin typeface="Back In The USSR DL Black" charset="0"/>
                <a:ea typeface="Back In The USSR DL Black" charset="0"/>
                <a:cs typeface="Back In The USSR DL Black" charset="0"/>
              </a:rPr>
              <a:t>Alexander </a:t>
            </a:r>
            <a:r>
              <a:rPr lang="en-US" sz="5000" dirty="0" err="1" smtClean="0">
                <a:latin typeface="Back In The USSR DL Black" charset="0"/>
                <a:ea typeface="Back In The USSR DL Black" charset="0"/>
                <a:cs typeface="Back In The USSR DL Black" charset="0"/>
              </a:rPr>
              <a:t>Rodchenko</a:t>
            </a:r>
            <a:endParaRPr lang="en-US" sz="5000" dirty="0">
              <a:latin typeface="Back In The USSR DL Black" charset="0"/>
              <a:ea typeface="Back In The USSR DL Black" charset="0"/>
              <a:cs typeface="Back In The USSR DL Black" charset="0"/>
            </a:endParaRPr>
          </a:p>
        </p:txBody>
      </p:sp>
      <p:sp>
        <p:nvSpPr>
          <p:cNvPr id="3" name="Subtitle 2"/>
          <p:cNvSpPr>
            <a:spLocks noGrp="1"/>
          </p:cNvSpPr>
          <p:nvPr>
            <p:ph type="subTitle" idx="1"/>
          </p:nvPr>
        </p:nvSpPr>
        <p:spPr>
          <a:xfrm>
            <a:off x="8178437" y="2231238"/>
            <a:ext cx="2960914" cy="1117687"/>
          </a:xfrm>
        </p:spPr>
        <p:txBody>
          <a:bodyPr/>
          <a:lstStyle/>
          <a:p>
            <a:pPr algn="l"/>
            <a:r>
              <a:rPr lang="en-US" dirty="0" smtClean="0"/>
              <a:t>Russian Constructivism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437" y="2679532"/>
            <a:ext cx="3581400" cy="3314700"/>
          </a:xfrm>
          <a:prstGeom prst="rect">
            <a:avLst/>
          </a:prstGeom>
        </p:spPr>
      </p:pic>
      <p:sp>
        <p:nvSpPr>
          <p:cNvPr id="6" name="TextBox 5"/>
          <p:cNvSpPr txBox="1"/>
          <p:nvPr/>
        </p:nvSpPr>
        <p:spPr>
          <a:xfrm>
            <a:off x="822960" y="1555388"/>
            <a:ext cx="6949440" cy="4438844"/>
          </a:xfrm>
          <a:prstGeom prst="rect">
            <a:avLst/>
          </a:prstGeom>
          <a:noFill/>
        </p:spPr>
        <p:txBody>
          <a:bodyPr wrap="square" rtlCol="0">
            <a:spAutoFit/>
          </a:bodyPr>
          <a:lstStyle/>
          <a:p>
            <a:pPr>
              <a:lnSpc>
                <a:spcPct val="200000"/>
              </a:lnSpc>
            </a:pPr>
            <a:r>
              <a:rPr lang="en-US" dirty="0"/>
              <a:t>Born in Russia in 1891 </a:t>
            </a:r>
            <a:r>
              <a:rPr lang="en-US" dirty="0" err="1"/>
              <a:t>Rodchenko</a:t>
            </a:r>
            <a:r>
              <a:rPr lang="en-US" dirty="0"/>
              <a:t> became an artist and designer of many mediums including painting, photography, sculpture, advertising and packaging. Heavily influenced by the upheaval surrounding the Russian revolution of 1917, he was one of the most prolific constructivist artists of the period. He was also a member of the </a:t>
            </a:r>
            <a:r>
              <a:rPr lang="en-US" dirty="0" err="1"/>
              <a:t>Productivists</a:t>
            </a:r>
            <a:r>
              <a:rPr lang="en-US" dirty="0"/>
              <a:t>, which pushed for the introduction of art into every day life, a concept which in many ways describes modern day graphic design</a:t>
            </a:r>
            <a:endParaRPr lang="en-US" dirty="0"/>
          </a:p>
        </p:txBody>
      </p:sp>
    </p:spTree>
    <p:extLst>
      <p:ext uri="{BB962C8B-B14F-4D97-AF65-F5344CB8AC3E}">
        <p14:creationId xmlns:p14="http://schemas.microsoft.com/office/powerpoint/2010/main" val="1483959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9040" y="0"/>
            <a:ext cx="4853185" cy="6858000"/>
          </a:xfrm>
          <a:prstGeom prst="rect">
            <a:avLst/>
          </a:prstGeom>
        </p:spPr>
      </p:pic>
    </p:spTree>
    <p:extLst>
      <p:ext uri="{BB962C8B-B14F-4D97-AF65-F5344CB8AC3E}">
        <p14:creationId xmlns:p14="http://schemas.microsoft.com/office/powerpoint/2010/main" val="333200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525" y="0"/>
            <a:ext cx="4714191" cy="6858000"/>
          </a:xfrm>
          <a:prstGeom prst="rect">
            <a:avLst/>
          </a:prstGeom>
        </p:spPr>
      </p:pic>
    </p:spTree>
    <p:extLst>
      <p:ext uri="{BB962C8B-B14F-4D97-AF65-F5344CB8AC3E}">
        <p14:creationId xmlns:p14="http://schemas.microsoft.com/office/powerpoint/2010/main" val="57663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5622"/>
            <a:ext cx="9936480" cy="6867212"/>
          </a:xfrm>
          <a:prstGeom prst="rect">
            <a:avLst/>
          </a:prstGeom>
        </p:spPr>
      </p:pic>
    </p:spTree>
    <p:extLst>
      <p:ext uri="{BB962C8B-B14F-4D97-AF65-F5344CB8AC3E}">
        <p14:creationId xmlns:p14="http://schemas.microsoft.com/office/powerpoint/2010/main" val="23821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461" y="0"/>
            <a:ext cx="8992378" cy="6858000"/>
          </a:xfrm>
          <a:prstGeom prst="rect">
            <a:avLst/>
          </a:prstGeom>
        </p:spPr>
      </p:pic>
    </p:spTree>
    <p:extLst>
      <p:ext uri="{BB962C8B-B14F-4D97-AF65-F5344CB8AC3E}">
        <p14:creationId xmlns:p14="http://schemas.microsoft.com/office/powerpoint/2010/main" val="855515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61609"/>
            <a:ext cx="4724400" cy="6734782"/>
          </a:xfrm>
          <a:prstGeom prst="rect">
            <a:avLst/>
          </a:prstGeom>
        </p:spPr>
      </p:pic>
    </p:spTree>
    <p:extLst>
      <p:ext uri="{BB962C8B-B14F-4D97-AF65-F5344CB8AC3E}">
        <p14:creationId xmlns:p14="http://schemas.microsoft.com/office/powerpoint/2010/main" val="65301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100" y="0"/>
            <a:ext cx="9574418" cy="6858000"/>
          </a:xfrm>
          <a:prstGeom prst="rect">
            <a:avLst/>
          </a:prstGeom>
        </p:spPr>
      </p:pic>
    </p:spTree>
    <p:extLst>
      <p:ext uri="{BB962C8B-B14F-4D97-AF65-F5344CB8AC3E}">
        <p14:creationId xmlns:p14="http://schemas.microsoft.com/office/powerpoint/2010/main" val="304223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0"/>
            <a:ext cx="9780509" cy="6858000"/>
          </a:xfrm>
          <a:prstGeom prst="rect">
            <a:avLst/>
          </a:prstGeom>
        </p:spPr>
      </p:pic>
    </p:spTree>
    <p:extLst>
      <p:ext uri="{BB962C8B-B14F-4D97-AF65-F5344CB8AC3E}">
        <p14:creationId xmlns:p14="http://schemas.microsoft.com/office/powerpoint/2010/main" val="1313979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940" y="-1"/>
            <a:ext cx="5044440" cy="7357577"/>
          </a:xfrm>
          <a:prstGeom prst="rect">
            <a:avLst/>
          </a:prstGeom>
        </p:spPr>
      </p:pic>
    </p:spTree>
    <p:extLst>
      <p:ext uri="{BB962C8B-B14F-4D97-AF65-F5344CB8AC3E}">
        <p14:creationId xmlns:p14="http://schemas.microsoft.com/office/powerpoint/2010/main" val="74390161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36</TotalTime>
  <Words>90</Words>
  <Application>Microsoft Macintosh PowerPoint</Application>
  <PresentationFormat>Widescreen</PresentationFormat>
  <Paragraphs>5</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Back In The USSR DL Black</vt:lpstr>
      <vt:lpstr>Trebuchet MS</vt:lpstr>
      <vt:lpstr>Arial</vt:lpstr>
      <vt:lpstr>Berlin</vt:lpstr>
      <vt:lpstr>Alexander Rodchenko</vt:lpstr>
      <vt:lpstr>Alexander Rodchenko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Alexander Rodchenko</dc:title>
  <dc:creator>Microsoft Office User</dc:creator>
  <cp:lastModifiedBy>Microsoft Office User</cp:lastModifiedBy>
  <cp:revision>8</cp:revision>
  <dcterms:created xsi:type="dcterms:W3CDTF">2018-03-01T23:06:11Z</dcterms:created>
  <dcterms:modified xsi:type="dcterms:W3CDTF">2018-03-01T23:42:24Z</dcterms:modified>
</cp:coreProperties>
</file>