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63" r:id="rId3"/>
    <p:sldId id="257" r:id="rId4"/>
    <p:sldId id="261" r:id="rId5"/>
    <p:sldId id="259" r:id="rId6"/>
    <p:sldId id="258" r:id="rId7"/>
    <p:sldId id="260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28"/>
    <p:restoredTop sz="65559"/>
  </p:normalViewPr>
  <p:slideViewPr>
    <p:cSldViewPr snapToGrid="0" snapToObjects="1">
      <p:cViewPr varScale="1">
        <p:scale>
          <a:sx n="86" d="100"/>
          <a:sy n="86" d="100"/>
        </p:scale>
        <p:origin x="224" y="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8119EA-0E4F-004B-A34F-C7B9834D0FB2}" type="datetimeFigureOut">
              <a:rPr lang="en-US" smtClean="0"/>
              <a:t>12/9/20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06E58-3506-DF44-A31E-CC325551E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21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&lt;a </a:t>
            </a:r>
            <a:r>
              <a:rPr lang="en-US" dirty="0" err="1"/>
              <a:t>href</a:t>
            </a:r>
            <a:r>
              <a:rPr lang="en-US" dirty="0"/>
              <a:t>="https://</a:t>
            </a:r>
            <a:r>
              <a:rPr lang="en-US" dirty="0" err="1"/>
              <a:t>www.vecteezy.com</a:t>
            </a:r>
            <a:r>
              <a:rPr lang="en-US" dirty="0"/>
              <a:t>/free-photos/back-to-school"&gt;Back To School Stock photos by </a:t>
            </a:r>
            <a:r>
              <a:rPr lang="en-US" dirty="0" err="1"/>
              <a:t>Vecteezy</a:t>
            </a:r>
            <a:r>
              <a:rPr lang="en-US" dirty="0"/>
              <a:t>&lt;/a&gt;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06E58-3506-DF44-A31E-CC325551EF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349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Active members of the PTA within Title 1 schools</a:t>
            </a:r>
          </a:p>
          <a:p>
            <a:r>
              <a:rPr lang="en-US" dirty="0"/>
              <a:t>“Susan”</a:t>
            </a:r>
          </a:p>
          <a:p>
            <a:r>
              <a:rPr lang="en-US" dirty="0"/>
              <a:t>Want what’s best for their children and are not afraid to be outspoken about it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06E58-3506-DF44-A31E-CC325551EF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285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COLOR THEORY</a:t>
            </a:r>
          </a:p>
          <a:p>
            <a:r>
              <a:rPr lang="en-US" dirty="0"/>
              <a:t>Yellow bus, #2 pencil</a:t>
            </a:r>
          </a:p>
          <a:p>
            <a:r>
              <a:rPr lang="en-US" dirty="0"/>
              <a:t>Red apple</a:t>
            </a:r>
          </a:p>
          <a:p>
            <a:r>
              <a:rPr lang="en-US" dirty="0"/>
              <a:t>Green grass / fake tanbark grass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06E58-3506-DF44-A31E-CC325551EF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99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89,000 elementary schools nationwide</a:t>
            </a:r>
          </a:p>
          <a:p>
            <a:r>
              <a:rPr lang="en-US" dirty="0"/>
              <a:t>1 Schoolhouse = 1000 elementary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06E58-3506-DF44-A31E-CC325551EF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588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06E58-3506-DF44-A31E-CC325551EF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60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106E58-3506-DF44-A31E-CC325551EF0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291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B3287-669E-7E4F-A308-DAAAF214F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5D1D2E-9C8C-4144-8382-76D6EE26CD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1B661-2E44-2A40-ACA8-DA875411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A2C8-3363-BA43-ABE0-2E7C6C201B39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52FFD-A6C6-E745-8EA9-5F1E68251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C1E21-E933-CA40-9CA8-6FCFC2751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19A1-DB90-5043-B194-DF39FE3C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731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7659B-7B78-CD4A-8EBD-E8A1D3CE0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D1B87D-0559-A145-88EE-B5DC22DCCF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A20BB-92EB-4D4D-BD27-9A72AC57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A2C8-3363-BA43-ABE0-2E7C6C201B39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553A8-EB43-9A4D-9888-FE26AFEC7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94D188-83F4-9A48-8B79-4042FC896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19A1-DB90-5043-B194-DF39FE3C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8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2C5528-E580-3646-974B-80C0679A64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E32FAA-D8B6-5F42-B934-3F998632B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BA9D-2DB2-4949-94F3-796106512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A2C8-3363-BA43-ABE0-2E7C6C201B39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28604E-0CE0-D946-A2D8-0388D56FC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4EC8E-2CD2-F640-9BC6-77D6BA49A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19A1-DB90-5043-B194-DF39FE3C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67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2A4A8-250B-8044-8B3B-116C31F1A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D1CF3-3757-6545-9494-448DCDA1F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910C3C-6E8C-FD42-9106-F15184EF6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A2C8-3363-BA43-ABE0-2E7C6C201B39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DDB8CE-C2F4-5F47-8C35-A71FBBEB8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23F7C-89D8-FD4F-B83C-4FF52ADDC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19A1-DB90-5043-B194-DF39FE3C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196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8DED4-2655-2B47-9F80-02B0A79B6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45240-4721-A741-8B74-6D3044FC5A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77A44-119C-B14F-B89F-D896666DD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A2C8-3363-BA43-ABE0-2E7C6C201B39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2934B5-28C5-774C-8C35-C0FB206DA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D8C3F-70E8-034D-8BAD-AE18BFB25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19A1-DB90-5043-B194-DF39FE3C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78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9F926-85CD-4349-85BA-67163A47C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C9E36-A95B-9F4D-BF8D-BCF1DE8A1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FE1D63-8EEE-FD44-9DE1-DC0F0DEEA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4E840-F8A5-0C48-9ECD-0D1146F54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A2C8-3363-BA43-ABE0-2E7C6C201B39}" type="datetimeFigureOut">
              <a:rPr lang="en-US" smtClean="0"/>
              <a:t>12/9/20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2052F-3D8B-E44A-8E86-BE6EAF15E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DFABE1-4203-EF4C-9467-D795BB194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19A1-DB90-5043-B194-DF39FE3C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829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1D314-606C-8348-9BDE-6B1A4C912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0D4E10-4F48-1C4E-9653-240D610A36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B099D2-E1BC-2844-8384-D8B40F57F9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4A64B2-B47E-924F-B567-98536E15BF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3CCF8A-F686-CC41-A302-3DEBDE897B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762E39-4BA5-4E43-A764-E40A1AFF6C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A2C8-3363-BA43-ABE0-2E7C6C201B39}" type="datetimeFigureOut">
              <a:rPr lang="en-US" smtClean="0"/>
              <a:t>12/9/20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26221B-8D65-AE44-902C-FAD8682BE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B3066F-523D-3E45-A30E-AD49E3A3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19A1-DB90-5043-B194-DF39FE3C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834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05C65-A4D5-494F-8810-92C2696BE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D7D393-3123-F147-B22C-A653BCFB8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A2C8-3363-BA43-ABE0-2E7C6C201B39}" type="datetimeFigureOut">
              <a:rPr lang="en-US" smtClean="0"/>
              <a:t>12/9/20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B7D7A5-03CE-654A-89EF-2012658E6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636E67-B3EA-104E-90FA-6F5BFD4D7A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19A1-DB90-5043-B194-DF39FE3C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05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70D1E-923F-2A4F-B75A-43F9B28A5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A2C8-3363-BA43-ABE0-2E7C6C201B39}" type="datetimeFigureOut">
              <a:rPr lang="en-US" smtClean="0"/>
              <a:t>12/9/20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6CEFE9-174E-1742-865D-BF1E3EFC5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C581D9-8C40-F246-925A-E7F2ABFFF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19A1-DB90-5043-B194-DF39FE3C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94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491A1-F1CA-754A-9F38-B167528ED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73B2F-7F9B-534E-9AD8-C8FD0F676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84E022-10E3-1047-AD15-BCE1F9C56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E238BB-9ABB-9E4A-BB68-41EAC2E5F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A2C8-3363-BA43-ABE0-2E7C6C201B39}" type="datetimeFigureOut">
              <a:rPr lang="en-US" smtClean="0"/>
              <a:t>12/9/20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E992FC-1813-5C4D-AC21-F4C3025B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8EB78F-0405-FF4F-8A5C-BCD688BC8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19A1-DB90-5043-B194-DF39FE3C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784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45C9AA-1A2B-C140-ACD2-3B621FFDE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511A9A-BA50-D44C-8243-E3336A903E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24F33D-FF60-DF4B-A898-B60FA9370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62704-0E9B-D344-99D6-2DB02A68B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BA2C8-3363-BA43-ABE0-2E7C6C201B39}" type="datetimeFigureOut">
              <a:rPr lang="en-US" smtClean="0"/>
              <a:t>12/9/20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C1C9F9-B47C-F243-9BC7-44F4CCE50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5B2DF9-4905-E54E-BCC6-E271E598F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C19A1-DB90-5043-B194-DF39FE3C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53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21505B-563E-D049-A3A4-22C1CF5E1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0AE49-D299-574E-B774-FA9005AD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E09F9-582E-0843-A53C-214E0AAB8E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BA2C8-3363-BA43-ABE0-2E7C6C201B39}" type="datetimeFigureOut">
              <a:rPr lang="en-US" smtClean="0"/>
              <a:t>12/9/20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27965-7033-394C-963D-7CE19E58F3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EAAD7E-7B26-CE48-A60F-E36EF3500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C19A1-DB90-5043-B194-DF39FE3C8C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76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indoor, table, sitting, wooden&#10;&#10;Description automatically generated">
            <a:extLst>
              <a:ext uri="{FF2B5EF4-FFF2-40B4-BE49-F238E27FC236}">
                <a16:creationId xmlns:a16="http://schemas.microsoft.com/office/drawing/2014/main" id="{B1EA95E2-2BDB-5647-9297-2AA9F29080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50" b="9910"/>
          <a:stretch/>
        </p:blipFill>
        <p:spPr>
          <a:xfrm>
            <a:off x="-194381" y="-121920"/>
            <a:ext cx="12580762" cy="71018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8078EF-B92D-6A4F-B6A7-3C78565732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60" y="1214438"/>
            <a:ext cx="9631680" cy="2387600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  <a:latin typeface="Chauncy Pro" panose="02000506020000020004" pitchFamily="2" charset="77"/>
              </a:rPr>
              <a:t>Funding Arts Education Programs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D8CB72-FA8F-C24E-8ED4-620F5E8F7C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Chauncy Pro" panose="02000506020000020004" pitchFamily="2" charset="77"/>
              </a:rPr>
              <a:t>By Mackenzie Wieland</a:t>
            </a:r>
          </a:p>
          <a:p>
            <a:r>
              <a:rPr lang="en-US" dirty="0">
                <a:solidFill>
                  <a:schemeClr val="bg1"/>
                </a:solidFill>
                <a:latin typeface="Chauncy Pro" panose="02000506020000020004" pitchFamily="2" charset="77"/>
              </a:rPr>
              <a:t>Senior Seminar • Fall 2020</a:t>
            </a:r>
          </a:p>
          <a:p>
            <a:endParaRPr lang="en-US" dirty="0">
              <a:solidFill>
                <a:schemeClr val="bg1"/>
              </a:solidFill>
              <a:latin typeface="Chauncy Pro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4626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0E193-6FB0-AD4E-A7C3-23A4331A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002631"/>
            <a:ext cx="10515600" cy="2852737"/>
          </a:xfrm>
        </p:spPr>
        <p:txBody>
          <a:bodyPr anchor="ctr">
            <a:normAutofit/>
          </a:bodyPr>
          <a:lstStyle/>
          <a:p>
            <a:pPr algn="ctr"/>
            <a:r>
              <a:rPr lang="en-US" sz="8000" b="1" dirty="0">
                <a:solidFill>
                  <a:srgbClr val="00B050"/>
                </a:solidFill>
                <a:latin typeface="Chauncy Pro" panose="02000506020000020004" pitchFamily="2" charset="77"/>
              </a:rPr>
              <a:t>Appealing to the Audience</a:t>
            </a:r>
            <a:br>
              <a:rPr lang="en-US" sz="8000" dirty="0">
                <a:solidFill>
                  <a:srgbClr val="00B050"/>
                </a:solidFill>
                <a:latin typeface="Chauncy Pro" panose="02000506020000020004" pitchFamily="2" charset="77"/>
              </a:rPr>
            </a:br>
            <a:r>
              <a:rPr lang="en-US" sz="1400" dirty="0">
                <a:solidFill>
                  <a:srgbClr val="00B050"/>
                </a:solidFill>
                <a:latin typeface="Chauncy Pro" panose="02000506020000020004" pitchFamily="2" charset="77"/>
              </a:rPr>
              <a:t>(with Chauncy pro)</a:t>
            </a:r>
          </a:p>
        </p:txBody>
      </p:sp>
    </p:spTree>
    <p:extLst>
      <p:ext uri="{BB962C8B-B14F-4D97-AF65-F5344CB8AC3E}">
        <p14:creationId xmlns:p14="http://schemas.microsoft.com/office/powerpoint/2010/main" val="2219037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D6A03-4E3F-374B-A015-28B5627D97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294909"/>
            <a:ext cx="10515600" cy="188205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DC620E0-05FA-8845-82AE-074A33DF8533}"/>
              </a:ext>
            </a:extLst>
          </p:cNvPr>
          <p:cNvSpPr/>
          <p:nvPr/>
        </p:nvSpPr>
        <p:spPr>
          <a:xfrm>
            <a:off x="-90516" y="3429000"/>
            <a:ext cx="12384116" cy="356292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A98E3D5-DAFF-4445-B133-4405B5618CD0}"/>
              </a:ext>
            </a:extLst>
          </p:cNvPr>
          <p:cNvSpPr/>
          <p:nvPr/>
        </p:nvSpPr>
        <p:spPr>
          <a:xfrm>
            <a:off x="3547892" y="989853"/>
            <a:ext cx="1494034" cy="14940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5E37C1-1BCE-1D4A-A176-4FA563FA2123}"/>
              </a:ext>
            </a:extLst>
          </p:cNvPr>
          <p:cNvSpPr/>
          <p:nvPr/>
        </p:nvSpPr>
        <p:spPr>
          <a:xfrm>
            <a:off x="5348983" y="989853"/>
            <a:ext cx="1494034" cy="14940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D045D2-604A-A541-932C-576781626CFE}"/>
              </a:ext>
            </a:extLst>
          </p:cNvPr>
          <p:cNvSpPr/>
          <p:nvPr/>
        </p:nvSpPr>
        <p:spPr>
          <a:xfrm>
            <a:off x="7177783" y="989853"/>
            <a:ext cx="1494034" cy="149403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E947205-CB28-3A47-9AE6-B1DDAC1BC781}"/>
              </a:ext>
            </a:extLst>
          </p:cNvPr>
          <p:cNvSpPr/>
          <p:nvPr/>
        </p:nvSpPr>
        <p:spPr>
          <a:xfrm>
            <a:off x="3547892" y="4481198"/>
            <a:ext cx="1494034" cy="149403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9D156EB-6DAB-B445-A584-53BDD3BC52D9}"/>
              </a:ext>
            </a:extLst>
          </p:cNvPr>
          <p:cNvSpPr/>
          <p:nvPr/>
        </p:nvSpPr>
        <p:spPr>
          <a:xfrm>
            <a:off x="5348983" y="4481198"/>
            <a:ext cx="1494034" cy="149403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44719E6-315A-BD42-A3E3-4F5B5A3F7C69}"/>
              </a:ext>
            </a:extLst>
          </p:cNvPr>
          <p:cNvSpPr/>
          <p:nvPr/>
        </p:nvSpPr>
        <p:spPr>
          <a:xfrm>
            <a:off x="7177783" y="4481198"/>
            <a:ext cx="1494034" cy="149403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685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1ADC71-2914-7645-9DB1-A103F92B78EF}"/>
              </a:ext>
            </a:extLst>
          </p:cNvPr>
          <p:cNvSpPr/>
          <p:nvPr/>
        </p:nvSpPr>
        <p:spPr>
          <a:xfrm>
            <a:off x="-182880" y="365124"/>
            <a:ext cx="2170176" cy="13255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3FD1DC3-28E6-B84B-826B-A7B191C96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35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E8231E2-F4C8-1E45-9A06-9DED459FFCF7}"/>
              </a:ext>
            </a:extLst>
          </p:cNvPr>
          <p:cNvSpPr/>
          <p:nvPr/>
        </p:nvSpPr>
        <p:spPr>
          <a:xfrm>
            <a:off x="-182880" y="365124"/>
            <a:ext cx="2170176" cy="13255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, calendar&#10;&#10;Description automatically generated">
            <a:extLst>
              <a:ext uri="{FF2B5EF4-FFF2-40B4-BE49-F238E27FC236}">
                <a16:creationId xmlns:a16="http://schemas.microsoft.com/office/drawing/2014/main" id="{46433751-382C-BC40-AE56-52D646D60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-12843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5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8D81E9-7C17-F947-802E-28F14E2FFE92}"/>
              </a:ext>
            </a:extLst>
          </p:cNvPr>
          <p:cNvSpPr/>
          <p:nvPr/>
        </p:nvSpPr>
        <p:spPr>
          <a:xfrm>
            <a:off x="-182880" y="365124"/>
            <a:ext cx="2170176" cy="13255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, calendar&#10;&#10;Description automatically generated">
            <a:extLst>
              <a:ext uri="{FF2B5EF4-FFF2-40B4-BE49-F238E27FC236}">
                <a16:creationId xmlns:a16="http://schemas.microsoft.com/office/drawing/2014/main" id="{8007B8D4-1960-8144-8B17-AD4C2F551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28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1ADC71-2914-7645-9DB1-A103F92B78EF}"/>
              </a:ext>
            </a:extLst>
          </p:cNvPr>
          <p:cNvSpPr/>
          <p:nvPr/>
        </p:nvSpPr>
        <p:spPr>
          <a:xfrm>
            <a:off x="-182880" y="365124"/>
            <a:ext cx="2170176" cy="13255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4CAE153-DC65-584B-BFD5-7EF538588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20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11ADC71-2914-7645-9DB1-A103F92B78EF}"/>
              </a:ext>
            </a:extLst>
          </p:cNvPr>
          <p:cNvSpPr/>
          <p:nvPr/>
        </p:nvSpPr>
        <p:spPr>
          <a:xfrm>
            <a:off x="-182880" y="365124"/>
            <a:ext cx="2170176" cy="13255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book&#10;&#10;Description automatically generated">
            <a:extLst>
              <a:ext uri="{FF2B5EF4-FFF2-40B4-BE49-F238E27FC236}">
                <a16:creationId xmlns:a16="http://schemas.microsoft.com/office/drawing/2014/main" id="{A79CC50E-B6A9-2748-934C-F03E8FD1A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0518" y="-19693"/>
            <a:ext cx="6890963" cy="6890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60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107</Words>
  <Application>Microsoft Macintosh PowerPoint</Application>
  <PresentationFormat>Widescreen</PresentationFormat>
  <Paragraphs>20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Chauncy Pro</vt:lpstr>
      <vt:lpstr>Office Theme</vt:lpstr>
      <vt:lpstr>Funding Arts Education Programs</vt:lpstr>
      <vt:lpstr>Appealing to the Audience (with Chauncy pro)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Funding Arts Education Programs</dc:title>
  <dc:creator>Mackenzie Wieland</dc:creator>
  <cp:lastModifiedBy>Mackenzie Wieland</cp:lastModifiedBy>
  <cp:revision>10</cp:revision>
  <dcterms:created xsi:type="dcterms:W3CDTF">2020-12-08T18:49:57Z</dcterms:created>
  <dcterms:modified xsi:type="dcterms:W3CDTF">2020-12-09T19:20:23Z</dcterms:modified>
</cp:coreProperties>
</file>